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F789DC-4284-453F-8912-AB79B44415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B9E6E5-D080-4EA8-99FB-5292ABFA71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Statistics of (A) biomarkers in SalivaDB, (B) top 10 diseases, (C) top 10 proteins, (D) top 10 metabolites, (E) top 10 microbes, (F) top 10 miRNA and (G) top 10 genes in SalivaDB based on the number of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688FA-041B-438B-8B20-3B32D2852C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baad002, </a:t>
            </a:r>
            <a:r>
              <a:rPr lang="en-US" altLang="en-US" sz="1000">
                <a:solidFill>
                  <a:srgbClr val="333333"/>
                </a:solidFill>
                <a:hlinkClick r:id="rId3"/>
              </a:rPr>
              <a:t>https://doi.org/10.1093/database/baad002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Statistics of (A) biomarkers in SalivaDB, (B) top 10 diseases, (C) top 10 proteins, (D) top 10 metabolites,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3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Statistics of (A) biomarkers in SalivaDB, (B) top 10 diseases, (C) top 10 proteins, (D) top 10 metabolites,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2024-05-19T08:36:18Z</dcterms:modified>
</cp:coreProperties>
</file>