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43EE3-A128-48DB-80B6-168877E5C6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45284-7A5A-4F56-BC92-1803A95A73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brief biogenesis for terpenoids and the database resources for constructing the terpenome research platform TeroKit. The protocol of data collection is provided in Scheme S1.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EB428-2E10-42EF-A116-DFC42C21B9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brief biogenesis for terpenoids and the database resources for constructing the terpenome research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63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brief biogenesis for terpenoids and the database resources for constructing the terpenome research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2024-05-19T06:58:55Z</dcterms:modified>
</cp:coreProperties>
</file>