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DB0EBB-77AD-469C-9067-E87E2BE07E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C94D1B-07A8-4E56-ADDB-1DE0750E8F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Clinical trials searching.
1) Enter entity-related keyword(s), 2) set filters, and then 3) click the search button to display the search results. Additionally, users can (a) select different trials and (b) add them to their trials cart for subsequent download.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48FF598-99E6-41DE-906C-892C5104EC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baad077, </a:t>
            </a:r>
            <a:r>
              <a:rPr lang="en-US" altLang="en-US" sz="1000">
                <a:solidFill>
                  <a:srgbClr val="333333"/>
                </a:solidFill>
                <a:hlinkClick r:id="rId3"/>
              </a:rPr>
              <a:t>https://doi.org/10.1093/database/baad077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Clinical trials searching.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4342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Clinical trials searching.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2024-05-19T05:31:51Z</dcterms:modified>
</cp:coreProperties>
</file>