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4FF29-AFA7-4A8C-B015-507F02826D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E8D84B-67CB-4897-BD28-D938B643CC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homepage’s introduction and the overview of IBDIRP website. IBDIRP sorted and cataloged more than 320 unique risk SNPs associated with IBD, 289 IBD-related genes, 153 IBD transcriptomics data, including 12 388 samples, 23 149 IBD-related taxonomic records, 24 IBD metabolomics studies with 2896 participants, 18 significant IBD web resources and other useful research resources.
Alt Text: The homepage’s introduction and the brief overview of IBDIRP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DD7964-1566-447A-A149-67F4CC9E42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homepage’s introduction and the overview of IBDIRP website. IBDIRP sorted and cataloged more than 320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29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homepage’s introduction and the overview of IBDIRP website. IBDIRP sorted and cataloged more than 320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2024-05-20T13:01:00Z</dcterms:modified>
</cp:coreProperties>
</file>