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6BA66A-B383-49D0-BE34-BA11CA3A8D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36CCD5-C767-4F2D-85A3-641FF32327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Tm data in the NbThermo database. (A) Distribution of Tm measurements by experimental methods: CD, DSF with SYPRO Orange, nanoDSF and DSC. (B) Distribution of Tm values as measured using different experimental methods. The box represents the interquartile range, the horizontal line within the box represents the median and the bottom and upper lines account for the minimum and maximum Tm, respectively. (C) Distribution of Tm values across the database, showing with stacked bars the use of the different experimental methods. The median value is highlighted by a vertical dashed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86F40-0654-4E6C-84E2-B7F012D27B9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Nbs in the database according to (A) source (organism), (B) type and (C) obtaining method.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86F40-0654-4E6C-84E2-B7F012D27B9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Llama and camel consensus Fw sequences for the low- and high-Tm groups. The white spaces correspond to the three CDRs. Sequence positions differing between the two groups of the same species are marked with an asterisk.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86F40-0654-4E6C-84E2-B7F012D27B9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Distribution of CDR3 lengths in the database by source organism.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86F40-0654-4E6C-84E2-B7F012D27B9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Snapshot of the NbThermo database interface. The left panel contains the annotation filters, while the right panel displays the selection list and the annotated information corresponding to the selected Nbs.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86F40-0654-4E6C-84E2-B7F012D27B9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Distribution of Tm values by Nb: source and 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186F40-0654-4E6C-84E2-B7F012D27B9A}"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2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2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2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2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21"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baad021, </a:t>
            </a:r>
            <a:r>
              <a:rPr lang="en-US" altLang="en-US" sz="1000">
                <a:solidFill>
                  <a:srgbClr val="333333"/>
                </a:solidFill>
                <a:hlinkClick r:id="rId3"/>
              </a:rPr>
              <a:t>https://doi.org/10.1093/database/baad021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a:t>
            </a:r>
            <a:r>
              <a:rPr lang="en-US" altLang="en-US" b="0" baseline="-25000"/>
              <a:t>m</a:t>
            </a:r>
            <a:r>
              <a:rPr lang="en-US" altLang="en-US" b="0"/>
              <a:t> data in the NbThermo database. (A) Distribution of T</a:t>
            </a:r>
            <a:r>
              <a:rPr lang="en-US" altLang="en-US" b="0" baseline="-25000"/>
              <a:t>m</a:t>
            </a:r>
            <a:r>
              <a:rPr lang="en-US" altLang="en-US" b="0"/>
              <a:t> measurements by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914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baad021, </a:t>
            </a:r>
            <a:r>
              <a:rPr lang="en-US" altLang="en-US" sz="1000">
                <a:solidFill>
                  <a:srgbClr val="333333"/>
                </a:solidFill>
                <a:hlinkClick r:id="rId3"/>
              </a:rPr>
              <a:t>https://doi.org/10.1093/database/baad021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Nbs in the database according to (A) source (organism), (B) type and (C) obtaining method.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5059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baad021, </a:t>
            </a:r>
            <a:r>
              <a:rPr lang="en-US" altLang="en-US" sz="1000">
                <a:solidFill>
                  <a:srgbClr val="333333"/>
                </a:solidFill>
                <a:hlinkClick r:id="rId3"/>
              </a:rPr>
              <a:t>https://doi.org/10.1093/database/baad021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Llama and camel consensus Fw sequences for the low- and high-T</a:t>
            </a:r>
            <a:r>
              <a:rPr lang="en-US" altLang="en-US" b="0" baseline="-25000"/>
              <a:t>m</a:t>
            </a:r>
            <a:r>
              <a:rPr lang="en-US" altLang="en-US" b="0"/>
              <a:t> groups. The white spaces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8518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baad021, </a:t>
            </a:r>
            <a:r>
              <a:rPr lang="en-US" altLang="en-US" sz="1000">
                <a:solidFill>
                  <a:srgbClr val="333333"/>
                </a:solidFill>
                <a:hlinkClick r:id="rId3"/>
              </a:rPr>
              <a:t>https://doi.org/10.1093/database/baad021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Distribution of CDR3 lengths in the database by source organism.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6691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baad021, </a:t>
            </a:r>
            <a:r>
              <a:rPr lang="en-US" altLang="en-US" sz="1000">
                <a:solidFill>
                  <a:srgbClr val="333333"/>
                </a:solidFill>
                <a:hlinkClick r:id="rId3"/>
              </a:rPr>
              <a:t>https://doi.org/10.1093/database/baad021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Snapshot of the NbThermo database interface. The left panel contains the annotation filters, while the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887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baad021, </a:t>
            </a:r>
            <a:r>
              <a:rPr lang="en-US" altLang="en-US" sz="1000">
                <a:solidFill>
                  <a:srgbClr val="333333"/>
                </a:solidFill>
                <a:hlinkClick r:id="rId3"/>
              </a:rPr>
              <a:t>https://doi.org/10.1093/database/baad021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Distribution of T</a:t>
            </a:r>
            <a:r>
              <a:rPr lang="en-US" altLang="en-US" b="0" baseline="-25000"/>
              <a:t>m</a:t>
            </a:r>
            <a:r>
              <a:rPr lang="en-US" altLang="en-US" b="0"/>
              <a:t> values by Nb: source and 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7669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Tm data in the NbThermo database. (A) Distribution of Tm measurements by experimental ...</vt:lpstr>
      <vt:lpstr>Figure 2. Distribution of Nbs in the database according to (A) source (organism), (B) type and (C) obtaining method.
</vt:lpstr>
      <vt:lpstr>Figure 6. Llama and camel consensus Fw sequences for the low- and high-Tm groups. The white spaces ...</vt:lpstr>
      <vt:lpstr>Figure 3. Distribution of CDR3 lengths in the database by source organism.
</vt:lpstr>
      <vt:lpstr>Figure 4. Snapshot of the NbThermo database interface. The left panel contains the annotation filters, while the right ...</vt:lpstr>
      <vt:lpstr>Figure 5. Distribution of Tm values by Nb: source and 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2024-05-19T09:37:13Z</dcterms:modified>
</cp:coreProperties>
</file>