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4B05A0-6849-4D33-82D5-D34AFE5557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5B911-193F-4F99-9F7B-9EDEAF677F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55EE33-6723-49B4-9611-E89CBE7960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Interactive gene–gene co-expression network for the lncRNA HOTAIR. The HOTAIR gene–gene co-expression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2024-05-17T11:53:29Z</dcterms:modified>
</cp:coreProperties>
</file>