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517B2-CB71-4CE1-A34F-1485828351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8EB1D-AC1A-428F-B369-304715DEE8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Lineage-specific analysis use case. Emergence of sub-lineage BA.5.2.39 in North America.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A1D42A-10FC-405B-A40A-EB40F79BF0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Lineage-specific analysis use case. Emergence of sub-lineage BA.5.2.39 in North America.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238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Lineage-specific analysis use case. Emergence of sub-lineage BA.5.2.39 in North America.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2024-05-19T09:21:16Z</dcterms:modified>
</cp:coreProperties>
</file>