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A828B9-3016-46BE-A82D-B337452BC4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CA8142-5D35-4865-A903-3E51D1A79B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picture shows the data flow from the data sources to the aggregation in PICTIS and the publication through the VDC to different categories of users. (Figure courtesy of Lukas Wotruba, WSL).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F10BAE-BE01-4F89-9A07-BD0F4817B8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baad072, </a:t>
            </a:r>
            <a:r>
              <a:rPr lang="en-US" altLang="en-US" sz="1000">
                <a:solidFill>
                  <a:srgbClr val="333333"/>
                </a:solidFill>
                <a:hlinkClick r:id="rId3"/>
              </a:rPr>
              <a:t>https://doi.org/10.1093/database/baad072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picture shows the data flow from the data sources to the aggregation in PICTIS and the publication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03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picture shows the data flow from the data sources to the aggregation in PICTIS and the publication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2024-05-19T04:33:14Z</dcterms:modified>
</cp:coreProperties>
</file>