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4CA2AF-C541-4988-95CE-3353212D25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08EDA4-3657-4D3E-A236-D18C695CCA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single-cell, metabolomics, other resources and lab page section of IBDIRP. (A) The single-cell section exhibited major IBD-related database and introduced IBD single-cell interactive visualization. (B) More than 24 primary recently published large-scale IBD metabolomics studies are displayed in the metabolomics section. (C) The other research resource listed 18 important IBD web resources. (D) The lab page introduces our lab briefly.
Alt Text: The brief introduction of single-cell, metabolomics, other resources and lab page section in IBDIRP website.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793FC4-AE9D-4C86-9B93-6180A03AE2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baad097, </a:t>
            </a:r>
            <a:r>
              <a:rPr lang="en-US" altLang="en-US" sz="1000">
                <a:solidFill>
                  <a:srgbClr val="333333"/>
                </a:solidFill>
                <a:hlinkClick r:id="rId3"/>
              </a:rPr>
              <a:t>https://doi.org/10.1093/database/baad097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single-cell, metabolomics, other resources and lab page section of IBDIRP. (A) The single-cell section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17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single-cell, metabolomics, other resources and lab page section of IBDIRP. (A) The single-cell section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2024-05-20T12:54:02Z</dcterms:modified>
</cp:coreProperties>
</file>