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F4D2C-487A-4197-9AD0-3541FCC8D0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A8838-2C80-4B2C-A913-374E78B126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relational database. PAS-GDC database includes six relations, genes, diseases, ICD9, ICD10, gene–disease, gene–disease–ICD-9 and gene–disease–ICD-10.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54EA0-0CA5-419A-88C6-538A7F48E1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PAS-GDC relational database. PAS-GDC database includes six relations, genes, diseases, ICD9, ICD10,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72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PAS-GDC relational database. PAS-GDC database includes six relations, genes, diseases, ICD9, ICD10,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2024-05-19T04:05:51Z</dcterms:modified>
</cp:coreProperties>
</file>