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4B0AB-7CF0-46D0-B2D2-26A6530837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F6838-68BE-4708-8A43-D5777B81CF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database contents. The PETCH-DB (v1.0) aims to be a centralized portal for published 5hmC-Seal results processed by the previously published bioinformatic pipelines in primarily clinical samples. The figure shows two major data resources for Cancer Biomarker Discovery and Human Tissue Map (i.e. bodymap) and the Future Extensions as 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50D5A5-E64B-465F-89D5-5873ED74D6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baad042, </a:t>
            </a:r>
            <a:r>
              <a:rPr lang="en-US" altLang="en-US" sz="1000">
                <a:solidFill>
                  <a:srgbClr val="333333"/>
                </a:solidFill>
                <a:hlinkClick r:id="rId3"/>
              </a:rPr>
              <a:t>https://doi.org/10.1093/database/baad042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database contents. The PETCH-DB (v1.0) aims to be a centralized portal for published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14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database contents. The PETCH-DB (v1.0) aims to be a centralized portal for published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2024-05-19T09:10:40Z</dcterms:modified>
</cp:coreProperties>
</file>