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8125C-8C74-47BC-9CAE-FBF52C3267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BD12C-1707-4850-BA76-01A77C05D4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Maize Feature Store outputs. The MFS provides users with options to carry out several univariate, bivariate, and multivariate analyses for both the total and downsampled omics data. Univariate analysis example: (A) Total Histogram; (B) Downsampled Histogram; Bivariate analysis example: (C) Total Scatter plot; (D) Downsampled Scatter plot; Multivariate analysis example: (E) Total Correlation plot; (F) Downsampled Correlation plot. These plots were generated from the selected Gene Structures such as Gene length, Exon number, three-prime UTR length, five-prime UTR length, and the selected label (‘Pan-genome’: core/near-core/dispensable/private). The plot’s colors and legends indicate the multiple ‘Pan-genome’ categories. In addition to the graph, to increase the interpretability of the data, we have also included p-values, mean and standard deviations of the selected datasets. For details on the interpretation of the plots, see (https://mfs.maizegdb.org/Structure).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FDC65-BAD4-429C-93D8-55AEDB873F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baad078, </a:t>
            </a:r>
            <a:r>
              <a:rPr lang="en-US" altLang="en-US" sz="1000">
                <a:solidFill>
                  <a:srgbClr val="333333"/>
                </a:solidFill>
                <a:hlinkClick r:id="rId3"/>
              </a:rPr>
              <a:t>https://doi.org/10.1093/database/baad078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Maize Feature Store outputs. The MFS provides users with options to carry out several univariate,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49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Maize Feature Store outputs. The MFS provides users with options to carry out several univariate,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2024-05-19T05:31:34Z</dcterms:modified>
</cp:coreProperties>
</file>