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BDF3D-931A-4CD7-B950-72550E8368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AC801-743B-4016-94F4-D8E208D162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narrative affiliations.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1ED332-C1E6-427D-A552-BFF76E331A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An example of narrative affiliations.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918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An example of narrative affiliations.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2024-05-19T11:46:09Z</dcterms:modified>
</cp:coreProperties>
</file>