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81273-CD0D-48B5-B749-DC81E266D7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64F75-3611-4D3E-AAFF-14C51EDCE7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5BFDE-6143-49EF-81A6-CE9ED044B1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Home page of the FungiProteomeDB. It shows the basic information about the 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2024-05-19T00:19:23Z</dcterms:modified>
</cp:coreProperties>
</file>