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FB7D23-FF28-44BB-8EC2-176CF48632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D599FE-7489-40FA-A10F-B5FD233DBA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SyntenyViewer data processing and database description. (a) Illustration of theSyntenyViewer architecture including the data integration step into a PostgreSQL instance, and the data visualization based on GWT powered by Apache Tomcat and Apache HTTP server. (b) Illustration of the SyntenyViewer database model with for each box a table named with its primary key term (referenced below). Tables colored in green store data in an append only fashion when a new synteny dataset is submitted, blue tables contain new data as well as data shared between different datasets, orange table stores new data as well as updated data from a previously inserted dataset (i.e. ‘dataset_t’ that handles several versions of a dataset: a new tuple is inserted for Version 2 of Dataset A, while the tuple with Version 1 is marked obsolete). Some technical relationships between tables have been hidden for clarity. The database is structured below.
‘Table dataset_t’: this contains information about each dataset (name, version, DOI). ‘Table gene_assignment_t’: this contains genomic information of a gene (position, strand, phase…). ‘Table homology_group_t’: this represents a group of conserved genes. ‘Table gene_homology_group_t’: this makes the link between a gene and its orthologous groups.‘Table ancestral_gene_t’: this contains the information of PGs.‘Table ancestral_chromosome_t’: this stores the reconstructed protochromosomes‘Table phylogenic_proximity_t’: this allows us to store the evolutionary distance between a reconstructed protochromosome and its descendant (modern) chromosomes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D7D275-7149-484D-BE97-86A28E1056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SyntenyViewer data processing and database description. (a) Illustration of theSyntenyViewer architecture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721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SyntenyViewer data processing and database description. (a) Illustration of theSyntenyViewer architecture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2024-05-19T11:54:54Z</dcterms:modified>
</cp:coreProperties>
</file>