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52A97-0EC1-4E7D-A16D-8EAD9D371C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1B172-46A0-4454-A2AA-09D371D72B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10 most frequent file types in the Variomes supplementary data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EFC10-FD13-44BA-A3B1-3A338210E0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the 10 most frequent file types in the Variomes supplementary data index.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0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the 10 most frequent file types in the Variomes supplementary data index.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2024-05-19T11:01:11Z</dcterms:modified>
</cp:coreProperties>
</file>