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26F5E7-554B-4724-A55A-9437612A5C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B66B5D-DA76-440E-AB92-9A57CB9261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volume of clonal tracking studies in clinical trials for gene therapy applications at SR-Tiget by (A) integration sites, (B) sequencing reads of IS and (C) NGS file size (sequencing pools from several technologies). ‘Number of reads’ refers to the overall number of sequencing reads; ‘Number of IS’ refers to the number of integration sites identified in the samples, corresponding to clones. ‘File size’ corresponds to the size of the files of the NGS pools (gzip compression).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ED1AF-B3A7-4C28-A422-8F35E6318E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baad069, </a:t>
            </a:r>
            <a:r>
              <a:rPr lang="en-US" altLang="en-US" sz="1000">
                <a:solidFill>
                  <a:srgbClr val="333333"/>
                </a:solidFill>
                <a:hlinkClick r:id="rId3"/>
              </a:rPr>
              <a:t>https://doi.org/10.1093/database/baad069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volume of clonal tracking studies in clinical trials for gene therapy applications at SR-Tiget by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893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Data volume of clonal tracking studies in clinical trials for gene therapy applications at SR-Tiget by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2024-05-19T08:36:55Z</dcterms:modified>
</cp:coreProperties>
</file>