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98570F-3A9C-436B-B4C8-D5F5B4E58E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29508D-8D6F-465D-A11F-FCF5FF678C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MongoDB Charts dashboard example based on the Thuringian Surveillance Effort for SARS-CoV-2 genomic sequencing. MongoDB Charts are accessible at https://www.bit.ly/3MtK2v2.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BA0B9A-9EE7-4105-952C-02F8C1B759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7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MongoDB Charts dashboard example based on the Thuringian Surveillance Effort for SARS-CoV-2 genomic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623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MongoDB Charts dashboard example based on the Thuringian Surveillance Effort for SARS-CoV-2 genomic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2024-05-19T03:44:26Z</dcterms:modified>
</cp:coreProperties>
</file>