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B67F9-1B37-4D8F-9788-6538AB2399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AFDE2-DC47-4F00-A544-E82F991D4F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Dataset structure.
Alt text: The structure of files and folders in the main zip 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E947D-3C5F-49B3-98EE-15CA1F6010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Immunohistochemistry staining for CD3+ TILs in 60_CD3_CT image. CD3 lymphocytes in CT are highlighted.
Alt text: CD3 lymphocytes are marked with brown using immunohistochemistery.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E947D-3C5F-49B3-98EE-15CA1F60103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of areas for T-cell quantification on HE slides. (a) Only T lymphocytes in direct contact with the IM (black border) were quantified. Lymphocytic infiltration beyond the IM, including lymphoid nodules (black arrows), was excluded (HE ×40). (b) Submucosal lymphoid follicles (black arrows) were not included in the count (HE ×40). (c) The infiltrate composed of granulocytes in abscessed areas (*) was not considered (HE ×100). (d) Areas of ‘necrosis’ (*) were not taken into consideration (HE ×200).
Alt text: HE slides highlighting areas to select or avoid for T-cell quantification.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E947D-3C5F-49B3-98EE-15CA1F60103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Pitfalls to avoid in selecting ‘Hot Spot’ areas on HE slides. This image shows a robust inflammatory response in the tumour microenvironment at low magnification (×40). At higher magnification (×400), it reveals a polymorphic inflammatory infiltrate particularly rich in neutrophilic granulocytes, which should not be considered.
Alt text: Polymorphic inflammatory infiltrate rich in neutrophilic granulocytes, to avoid when selecting hot spots.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E947D-3C5F-49B3-98EE-15CA1F60103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photo-taking method.
Alt text: The photo-taking method using a smartphone on top of the microscope’s ocular.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E947D-3C5F-49B3-98EE-15CA1F60103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Processing images with ImageJ. (a) Original image 60_CD3_IM.jpg. (b) Processed image using ImageJ software.
Alt text: Processing images with ImageJ software using thresholding to show only stained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E947D-3C5F-49B3-98EE-15CA1F60103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15_CD8_IM showing the deviation from the central alignment.
Alt text: Deviation from the central alignment showing the background.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E947D-3C5F-49B3-98EE-15CA1F60103B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Dataset structure.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20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Immunohistochemistry staining for CD3+ TILs in 60_CD3_CT image. CD3 lymphocytes in CT are highlighted.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45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Selection of areas for T-cell quantification on HE slides. (a) Only T lymphocytes in direct contact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23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Pitfalls to avoid in selecting ‘Hot Spot’ areas on HE slides. This image shows a robust inflammatory response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297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photo-taking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741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Processing images with ImageJ. (a) Original image 60_CD3_IM.jpg. (b) Processed image using ImageJ software.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61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15_CD8_IM showing the deviation from the central alignment.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45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 1. Dataset structure.
</vt:lpstr>
      <vt:lpstr>Figure 2. Immunohistochemistry staining for CD3+ TILs in 60_CD3_CT image. CD3 lymphocytes in CT are highlighted.
</vt:lpstr>
      <vt:lpstr>Figure 3. Selection of areas for T-cell quantification on HE slides. (a) Only T lymphocytes in direct contact with the ...</vt:lpstr>
      <vt:lpstr>Figure 4. Pitfalls to avoid in selecting ‘Hot Spot’ areas on HE slides. This image shows a robust inflammatory response ...</vt:lpstr>
      <vt:lpstr>Figure 5. The photo-taking method.
</vt:lpstr>
      <vt:lpstr>Figure 6. Processing images with ImageJ. (a) Original image 60_CD3_IM.jpg. (b) Processed image using ImageJ software.
</vt:lpstr>
      <vt:lpstr>Figure 7. 15_CD8_IM showing the deviation from the central alignment.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2024-05-19T10:32:37Z</dcterms:modified>
</cp:coreProperties>
</file>