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20492-7E05-48EB-8C37-2BABA61AE2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B1D93-AE1D-4CFF-9AD8-E16F4DF9F1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ten most discussed genes, cancer diseases, and facts within the literature. The most discussed genes are those most involved in cancer diseases, with a focus on breast, colorectal, prostate, and lung cancer—i.e., the most common cancer types worldwide. Consequently, the most discussed facts refer to gene expression-cancer associations involving these specific genes and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D9807-3FC5-4D92-820B-A82845B1B6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ten most discussed genes, cancer diseases, and facts within the literature. The most discussed genes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442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ten most discussed genes, cancer diseases, and facts within the literature. The most discussed genes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2024-05-19T04:06:14Z</dcterms:modified>
</cp:coreProperties>
</file>