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4E0CB-02B9-4498-A8CE-E1E0592489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335A53-F9D3-44CD-A93A-D74F533EA3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a standardized biosample name with its constituent components of habitat, community, location and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B00ED-F1B9-4973-BF6D-D3A70744E4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a standardized biosample name with its constituent components of habitat,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134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representation of a standardized biosample name with its constituent components of habitat,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2024-05-19T03:44:07Z</dcterms:modified>
</cp:coreProperties>
</file>