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6C14F-2B04-4379-94D3-A12067D5FD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2EF8B-F156-47F5-B463-3ABDC56458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subcellular localization of ciliopathy disease genes within cells is displayed. Numbers in the bar graph demonstrate how the proteins encoded by the primary, secondary and atypical ciliopathies-causing genes are localized throughout the cell.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BEEC33-D802-4306-A4B9-E885A7BA1F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subcellular localization of ciliopathy disease genes within cells is displayed. Numbers in the bar graph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8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subcellular localization of ciliopathy disease genes within cells is displayed. Numbers in the bar graph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2024-05-19T08:56:58Z</dcterms:modified>
</cp:coreProperties>
</file>