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D00E00-EEED-43A8-B6B0-E87474A799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E0C7F5-CA59-4499-A12E-9B71FBBD68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Prioritization of the candidate targets with genetic evidence for the treatment of infliximab non-responders. (A) Top three candidates with adjusted meta P-value 0.58 from IBDIntegrate module. (B) Comparison of three candidates in five non-responder vs responder comparisons from four infliximab-treated IBD datasets. (C) Comparison of CXCR2 expression between after-treatment and baseline samples for responders and non-responders in GSE16879. (D) Comparison of three candidates in three non-responder vs responder comparisons from two vedolizumab-treated IBD datasets.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2FEB2F-0E4F-4351-9C1F-085D1A9937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Prioritization of the candidate targets with genetic evidence for the treatment of infliximab non-responders.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66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Prioritization of the candidate targets with genetic evidence for the treatment of infliximab non-responders.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2024-05-20T18:13:13Z</dcterms:modified>
</cp:coreProperties>
</file>