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26054C-1C66-443C-BDEB-3E3D807A82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A06EE4-38E9-4495-B8ED-6C82E7140F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illustration of &gt;2000 mRNA–miRNA interactions that are exclusively linked to EC in the ESOMIR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E12A44-8116-4A9F-9BBB-0E84643E9A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An illustration of &gt;2000 mRNA–miRNA interactions that are exclusively linked to EC in the ESOMIR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518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An illustration of &gt;2000 mRNA–miRNA interactions that are exclusively linked to EC in the ESOMIR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2024-05-19T07:51:12Z</dcterms:modified>
</cp:coreProperties>
</file>