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4F63D2-FA5D-4891-BD6A-69D19F4039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825410-FCF3-4179-B27D-938AE8B40A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Current status of genotype-to-phenotype data integration. The left side illustrates the diversity of genotype and phenotype data. The right-hand side lists examples of the existing databases and knowledgebases which support the integration of heterogenous data types and their visualization.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783DB3-2F37-4954-8060-28D2723F8A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Current status of genotype-to-phenotype data integration. The left side illustrates the diversity of genotype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50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Current status of genotype-to-phenotype data integration. The left side illustrates the diversity of genotype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2024-05-19T11:13:06Z</dcterms:modified>
</cp:coreProperties>
</file>