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6EE3D-29A2-4BA9-B13C-2365823343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B58BD-0EC0-4962-88E2-EB41CD80AA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Browser in PyDISH. Select the axial ligand and protein function or enter a PDB ID, and click the ‘load’ button, and then the relevant data will be listed. The images can be enlarged by hovering the mouse cursor over each item.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7B427B-3A42-4DE2-B65A-BFE146F254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Browser in PyDISH. Select the axial ligand and protein function or enter a PDB ID, and click the ‘load’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12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Browser in PyDISH. Select the axial ligand and protein function or enter a PDB ID, and click the ‘load’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2024-05-19T05:31:19Z</dcterms:modified>
</cp:coreProperties>
</file>