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449B50-B206-4162-B36C-6D29421B0DD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F086E7-AF70-4730-B0CE-93476E83CF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the database contents. The PETCH-DB (v1.0) aims to be a centralized portal for published 5hmC-Seal results processed by the previously published bioinformatic pipelines in primarily clinical samples. The figure shows two major data resources for Cancer Biomarker Discovery and Human Tissue Map (i.e. bodymap) and the Future Extensions as well.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BF2144-B270-4442-96F0-126906DDB29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Database architecture and programming. The architectural flow of the PETCH-DB is shown. NGINX and Gunicorn are used to provide a server gateway interface to the flask application, which transmits requests to the MySQL database, thus offering a flexible framework for future expansion of the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BF2144-B270-4442-96F0-126906DDB29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User interfaces. Screenshots are showcased for (A) the main interface, (B) Human Tissue Map and (C) Cancer Biomarker Discovery.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BF2144-B270-4442-96F0-126906DDB29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Examples of database outputs. Examples of database outputs are showcased for (A) Human Tissue Map: the PRR15 gene shows brain-specific 5hmC modification, compared with various tissue types and (B) Cancer Biomarker Discovery: the ESRRG gene shows higher 5hmC level in liver cancer patients relative to controls from a liver cancer study.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BF2144-B270-4442-96F0-126906DDB290}"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4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4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42"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baad042, </a:t>
            </a:r>
            <a:r>
              <a:rPr lang="en-US" altLang="en-US" sz="1000">
                <a:solidFill>
                  <a:srgbClr val="333333"/>
                </a:solidFill>
                <a:hlinkClick r:id="rId3"/>
              </a:rPr>
              <a:t>https://doi.org/10.1093/database/baad042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database contents. The PETCH-DB (v1.0) aims to be a centralized portal for published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2143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baad042, </a:t>
            </a:r>
            <a:r>
              <a:rPr lang="en-US" altLang="en-US" sz="1000">
                <a:solidFill>
                  <a:srgbClr val="333333"/>
                </a:solidFill>
                <a:hlinkClick r:id="rId3"/>
              </a:rPr>
              <a:t>https://doi.org/10.1093/database/baad042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Database architecture and programming. The architectural flow of the PETCH-DB is shown. NGINX and Gunicorn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1558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baad042, </a:t>
            </a:r>
            <a:r>
              <a:rPr lang="en-US" altLang="en-US" sz="1000">
                <a:solidFill>
                  <a:srgbClr val="333333"/>
                </a:solidFill>
                <a:hlinkClick r:id="rId3"/>
              </a:rPr>
              <a:t>https://doi.org/10.1093/database/baad042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User interfaces. Screenshots are showcased for (A) the main interface, (B) Human Tissue Map and (C) Cancer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3822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baad042, </a:t>
            </a:r>
            <a:r>
              <a:rPr lang="en-US" altLang="en-US" sz="1000">
                <a:solidFill>
                  <a:srgbClr val="333333"/>
                </a:solidFill>
                <a:hlinkClick r:id="rId3"/>
              </a:rPr>
              <a:t>https://doi.org/10.1093/database/baad042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Examples of database outputs. Examples of database outputs are showcased for (A) Human Tissue Map: the PRR15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5983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Overview of the database contents. The PETCH-DB (v1.0) aims to be a centralized portal for published ...</vt:lpstr>
      <vt:lpstr>Figure 2. Database architecture and programming. The architectural flow of the PETCH-DB is shown. NGINX and Gunicorn ...</vt:lpstr>
      <vt:lpstr>Figure 3. User interfaces. Screenshots are showcased for (A) the main interface, (B) Human Tissue Map and (C) Cancer ...</vt:lpstr>
      <vt:lpstr>Figure 4. Examples of database outputs. Examples of database outputs are showcased for (A) Human Tissue Map: the PRR15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2024-05-19T09:22:07Z</dcterms:modified>
</cp:coreProperties>
</file>