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FFC56-3F6A-4204-89FA-E7EA93F642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A9562-75B8-484E-9B40-892610DBFB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preprocessing and similarity analysis. (a) From data collection and storage to data preprocessing and similarity calculation. (b) k-means clustering of similarity spaces. (c) The panel of similar molecules to a query molecule (default threshold is 0.95; if no similar molecules are found, those with the closest threshold are returned).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D306B-F3B6-43C0-9461-0FAD11468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 preprocessing and similarity analysis. (a) From data collection and storage to data preprocessing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 preprocessing and similarity analysis. (a) From data collection and storage to data preprocessing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2024-05-19T04:52:10Z</dcterms:modified>
</cp:coreProperties>
</file>