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0FF49-3ADE-46BD-8907-F660BF8D11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4BC3E-353A-428B-873F-48BF7FB591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other part of downstream analysis modules about transcriptome and proteome. (A) Expression module, gene expression in heat, cold, flood, dark, drought and salt conditions visualized by heatmap. (B) Physicochemical properties modules with PI, hydropathicity, Aliphatic, Instability, Weight and amino acids length. (C) 3D-Model module presenting four 3D structures at once. The ID and download are at the top of each structure. (D) Subcell modules with dark part meaning more genes localized there.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0BBCB7-9A0D-4EB9-919B-5800E35AB9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baad051, </a:t>
            </a:r>
            <a:r>
              <a:rPr lang="en-US" altLang="en-US" sz="1000">
                <a:solidFill>
                  <a:srgbClr val="333333"/>
                </a:solidFill>
                <a:hlinkClick r:id="rId3"/>
              </a:rPr>
              <a:t>https://doi.org/10.1093/database/baad051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other part of downstream analysis modules about transcriptome and proteome. (A) Expression module,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79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other part of downstream analysis modules about transcriptome and proteome. (A) Expression module,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2024-05-19T12:40:10Z</dcterms:modified>
</cp:coreProperties>
</file>