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76136-532E-404F-97C3-0353D5A3E6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06095-5E7B-4762-90E5-5BAFB5D619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information for cell map of lncRNA. (A) General information for the single-cell sequencing data. (B) Cluster plot of lncRNAs based on single-cell sequencing data. (C) A plot of the GO enrichment of cluster. (D) A plot of the pathway enrichment of cluster. (E) Feature plot of lncRNAs based on single-cell sequencing data. (F) Heatmap plot of lncRNAs based on single-cell sequencing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FC9E7-5310-40E6-83C3-5F3B178170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Detailed information for cell map of lncRNA. (A) General information for the single-cell sequencing data.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862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Detailed information for cell map of lncRNA. (A) General information for the single-cell sequencing data.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2024-05-19T09:10:46Z</dcterms:modified>
</cp:coreProperties>
</file>