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82699D-E09F-40C5-AFE9-82D6419E2B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85AC89-91E0-4E2F-B791-724D00AEA3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of SEPDB construction. SEPDB collects and processes relevant protein data from several databases and manually adds literature data from serum, exosomes and tissue culture to predict large-scale amino acid sequences. These data are used to implement complex web interfaces.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E08D19-3A38-4A51-A81B-E1B703E4C6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Flowchart of SEPDB construction. SEPDB collects and processes relevant protein data from several databases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5103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Flowchart of SEPDB construction. SEPDB collects and processes relevant protein data from several databases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2024-05-11T21:51:32Z</dcterms:modified>
</cp:coreProperties>
</file>