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334816-4EC9-4D22-BF3E-BF0EEEB9DC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FCB7ED-9528-40F6-81F8-C8457F159B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Decision tree shows how we mapped and flagged terms in SORTA.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CF0E58-328C-40CE-B087-CA797E7D8B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Decision tree shows how we mapped and flagged terms in SORTA.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784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Decision tree shows how we mapped and flagged terms in SORTA.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2024-05-19T09:55:27Z</dcterms:modified>
</cp:coreProperties>
</file>