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8487A7-D4A4-4F18-9FF5-CD3FA65020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800AB-E2FB-4316-B329-36622EF8CC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outline of the front-end and back-end architecture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19C3C-A3A4-4885-989F-8FFC692C90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systematic outline of the front-end and back-end architecture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systematic outline of the front-end and back-end architecture of STRIDE-DB.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2024-05-21T18:17:34Z</dcterms:modified>
</cp:coreProperties>
</file>