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EB189-305C-46B6-B6AD-2FCF77A1CA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5076D-013E-4514-9192-649BF0FCF3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Demonstration of the web interface of TeroKit. (A) Browse, (B) search and (C) enzyme page for the use of TeroENZ, and (D) the browse page of TeroMAP.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3834C-F51F-4FB1-9552-7BD887BB60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Demonstration of the web interface of TeroKit. (A) Browse, (B) search and (C) enzyme page for the use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355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Demonstration of the web interface of TeroKit. (A) Browse, (B) search and (C) enzyme page for the use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2024-05-19T04:32:43Z</dcterms:modified>
</cp:coreProperties>
</file>