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773C7-A39D-4255-8002-7034B7019C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C49C8F-5A74-4DCB-9C8B-FB6ABD38F4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architecture of NanoLAS website. iCAN website includes five search entries (left part) and a interface for users (right part).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C2AD5D-12DB-4074-A095-5C1F71728D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architecture of NanoLAS website. iCAN website includes five search entries (left part) and a interface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238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architecture of NanoLAS website. iCAN website includes five search entries (left part) and a interface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2024-05-10T05:13:49Z</dcterms:modified>
</cp:coreProperties>
</file>