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ECCFA5-B3C1-4925-99F6-9899C6D969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809A10-02FA-4F8F-B415-F14B0E8E5F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Dynamic programming illustrated by a matrix ‘mn,’ where the highlighted path represents the optimal alignment between the sequences. Source: the authors, based on (25).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694EBD-0634-4849-8B4A-C3C7421C81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Dynamic programming illustrated by a matrix ‘mn,’ where the highlighted path represents the optimal alignment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419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Dynamic programming illustrated by a matrix ‘mn,’ where the highlighted path represents the optimal alignment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2024-05-19T04:06:02Z</dcterms:modified>
</cp:coreProperties>
</file>