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85A61D-AA22-4903-B35A-7B796B27FA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91DCC0-4A7C-4CA3-BC50-8D163ED13C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documents extracted through applying the ‘ADO’ tagger.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A32DC-AB5A-4E72-9D08-D712CEC887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Number of documents extracted through applying the ‘ADO’ tagger.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95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Number of documents extracted through applying the ‘ADO’ tagger.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2024-05-19T11:55:02Z</dcterms:modified>
</cp:coreProperties>
</file>