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9C55F-1EB3-405A-9863-333E22B3E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3BBF6-7914-49D8-BB72-7B18784DF2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information contained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33BD1-2C34-4254-BA87-5E4960EFF1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the information contained in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8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overview of the information contained in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2024-05-19T05:10:20Z</dcterms:modified>
</cp:coreProperties>
</file>