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09415C-ED8E-49CE-AE9D-15F9149A2B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F0214-AB4F-4818-A530-DD50FB752A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Data types shared with other databases. There were 29 responses to this question. In Figure 3A, singleton answers were collated into the ‘Other’ category. In Figure 3B, the four data types with the most responses are shown in a venn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0262BF-C092-4630-9096-CB220EEC62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Data types shared with other databases. There were 29 responses to this question. In Figure 3A, singleton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32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Data types shared with other databases. There were 29 responses to this question. In Figure 3A, singleton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2024-05-19T05:31:29Z</dcterms:modified>
</cp:coreProperties>
</file>