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EBA4D9-2B59-4EAA-8C9E-4EA096BC72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CBE10B-ADBB-41FB-BED4-041F2FD7C8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overview of the WASP surveys.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EDF9F7-A57C-4195-A5E5-3ACE1A08C9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Schematic overview of the WASP surveys.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330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Schematic overview of the WASP surveys.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2024-05-19T07:51:30Z</dcterms:modified>
</cp:coreProperties>
</file>