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EDF4B-9F98-4491-9622-D53DC8A2E2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B190DE-1ACB-4A76-A415-EFC4BB074C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User-friendly interface with autofill option to (A) select species using auto-filling options or from a drop-down list and (B) search specific proteome using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90190-1EAB-4901-8F0D-E58E7FDE8F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User-friendly interface with autofill option to (A) select species using auto-filling options or from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36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User-friendly interface with autofill option to (A) select species using auto-filling options or from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2024-05-19T01:51:03Z</dcterms:modified>
</cp:coreProperties>
</file>