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CC41DC-016D-4C53-B617-A4DE6BE278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773F4D-0285-4120-8AB7-5733504B76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Relational model for the FooDrugs database. Primary keys for each table are marked in bold and underlined. Foreign keys are marked by an arrow pointing upwards. The database is formed by two independent components: (A) a molecular component, built from GEO studies involving food compounds or bioactives, and (B) a text mining component, built using NLP.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7919DE-73D8-4409-8E7D-9CA0A3EF8B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baad075, </a:t>
            </a:r>
            <a:r>
              <a:rPr lang="en-US" altLang="en-US" sz="1000">
                <a:solidFill>
                  <a:srgbClr val="333333"/>
                </a:solidFill>
                <a:hlinkClick r:id="rId3"/>
              </a:rPr>
              <a:t>https://doi.org/10.1093/database/baad075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Relational model for the FooDrugs database. Primary keys for each table are marked in bold and underlined.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96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Relational model for the FooDrugs database. Primary keys for each table are marked in bold and underlined.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2024-05-19T07:43:37Z</dcterms:modified>
</cp:coreProperties>
</file>