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1794EF-444F-4778-8C35-80EB7D8D99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3349F-336C-4040-9151-B8BE5B1E5A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Virtual 2D map of fungal proteome. A representative 2D proteome map of Sphaerobolus stellatus is presented here.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49D24D-BE28-4A46-A8A7-5D1C0DE2DF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Virtual 2D map of fungal proteome. A representative 2D proteome map of Sphaerobolus stellatus is presented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172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Virtual 2D map of fungal proteome. A representative 2D proteome map of Sphaerobolus stellatus is presented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2024-05-18T23:37:11Z</dcterms:modified>
</cp:coreProperties>
</file>