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98036-6B7D-4F49-AE6F-5A27BFD7C7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A22AD6-C9BF-481D-898B-0CDA948D1C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main steps of a metagenomic pipeline: filtering, aligning and annotating. Source: the authors.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BA290F-75F5-4C92-ABEE-C233FBA92D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Three main steps of a metagenomic pipeline: filtering, aligning and annotating. Source: the authors.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959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Three main steps of a metagenomic pipeline: filtering, aligning and annotating. Source: the authors.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2024-05-19T05:51:15Z</dcterms:modified>
</cp:coreProperties>
</file>