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1F54DC-8EFA-4516-ACD6-157BDD462FB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C7EDF2-3E99-45CA-B28A-0C1755D6787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Proteome search interface of multi-select search mode. User can search the proteome data using any one option or multiple options.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53BF3E-E279-4430-BDB8-9646957E89C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Proteome search interface of multi-select search mode. User can search the proteome data using any one option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4624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7. Proteome search interface of multi-select search mode. User can search the proteome data using any one option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2024-05-18T23:37:11Z</dcterms:modified>
</cp:coreProperties>
</file>