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CF92CD-7E38-44BC-A13F-364440193B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FDB72A-8C7C-4083-BC67-BE48719E5E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Familiarity with data-sharing technologies (blue) and data-sharing technology knowledge gaps (yellow). There were 32 responses to this question.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FD2E77-8192-4BEF-AEEE-392DE9B17B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Familiarity with data-sharing technologies (blue) and data-sharing technology knowledge gaps (yellow). There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59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Familiarity with data-sharing technologies (blue) and data-sharing technology knowledge gaps (yellow). There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2024-05-19T06:37:35Z</dcterms:modified>
</cp:coreProperties>
</file>