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F76708-AB34-4B04-BD85-EDE5017C2AF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A654B3-76C0-423E-A914-556A994AA25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distribution of 180 677 public biosamples among the top three GOLD ecosystem classification levels.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B42C99-CA75-458A-95D1-8AE72CA761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baad001, </a:t>
            </a:r>
            <a:r>
              <a:rPr lang="en-US" altLang="en-US" sz="1000">
                <a:solidFill>
                  <a:srgbClr val="333333"/>
                </a:solidFill>
                <a:hlinkClick r:id="rId3"/>
              </a:rPr>
              <a:t>https://doi.org/10.1093/database/baad001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distribution of 180 677 public biosamples among the top three GOLD ecosystem classification levels.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4772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distribution of 180 677 public biosamples among the top three GOLD ecosystem classification levels.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2024-05-19T06:06:37Z</dcterms:modified>
</cp:coreProperties>
</file>