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35628-B69F-4A95-B458-9F435D791E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5CD38-A0C4-4FD8-8AFE-779BBB87DA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all gene-disease associations in ENCD. (A) A network diagram constructed for all gene-diseases in ENCD, showing all disease and gene names in ENCD. (B) The betweenness centrality of endocrine diseases in the network. (C) The betweenness centrality of lncRNAs in the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AE5D6-42C6-42D0-AF57-E52FA07808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Visualization of all gene-disease associations in ENCD. (A) A network diagram constructed for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585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Visualization of all gene-disease associations in ENCD. (A) A network diagram constructed for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2024-05-19T12:39:59Z</dcterms:modified>
</cp:coreProperties>
</file>