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01174A-4B7E-43CD-92B1-1646023DA9F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973F1E-177D-4535-9C6C-A3CC4515324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illustration of a lake sturgeon (Acipenser fulvescens) and the gut tissues used for transcriptome assemblies in the present study. Beneath most gut tissues are representative, significant (q &lt; 0.05), GO terms unique to the tissue identified with enrichR. The GO terms present in the esophagus, glandular stomach, muscular stomach, anterior intestine and spiral valve represent possible innate immune system processes specific to each gut tissue in the present transcriptomes. The GO terms present in the pyloric cecum were processes related to circadian rhythms, unique to the tissue among the transcriptomes analyzed.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7C1855-4C10-426C-AED6-2EA84CBFEC7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5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baad055, </a:t>
            </a:r>
            <a:r>
              <a:rPr lang="en-US" altLang="en-US" sz="1000">
                <a:solidFill>
                  <a:srgbClr val="333333"/>
                </a:solidFill>
                <a:hlinkClick r:id="rId3"/>
              </a:rPr>
              <a:t>https://doi.org/10.1093/database/baad055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illustration of a lake sturgeon (Acipenser fulvescens) and the gut tissues used for transcriptome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17700" y="1371600"/>
            <a:ext cx="529977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illustration of a lake sturgeon (Acipenser fulvescens) and the gut tissues used for transcriptome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2024-05-19T07:44:37Z</dcterms:modified>
</cp:coreProperties>
</file>