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83F142-D32F-476F-AE6A-F9BFC2EBA4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A29760-CB86-4364-95B2-B3D1C47B9C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the shading parameter values for X. nemoralis and X. miniata, and the graphs were downloaded on 26 October 2023.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250B2F-F8BA-4FB8-9876-1822C14C27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Distribution of the shading parameter values for X. nemoralis and X. miniata, and the graphs were downloaded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015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Distribution of the shading parameter values for X. nemoralis and X. miniata, and the graphs were downloaded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2024-05-10T10:35:50Z</dcterms:modified>
</cp:coreProperties>
</file>